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C222-E525-4DD2-B355-E7C4E826489D}" type="datetimeFigureOut">
              <a:rPr lang="pl-PL" smtClean="0"/>
              <a:pPr/>
              <a:t>2021-10-17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D766E-7AD5-4956-8CC8-568EFF34486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C222-E525-4DD2-B355-E7C4E826489D}" type="datetimeFigureOut">
              <a:rPr lang="pl-PL" smtClean="0"/>
              <a:pPr/>
              <a:t>2021-10-17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D766E-7AD5-4956-8CC8-568EFF34486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C222-E525-4DD2-B355-E7C4E826489D}" type="datetimeFigureOut">
              <a:rPr lang="pl-PL" smtClean="0"/>
              <a:pPr/>
              <a:t>2021-10-17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D766E-7AD5-4956-8CC8-568EFF34486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C222-E525-4DD2-B355-E7C4E826489D}" type="datetimeFigureOut">
              <a:rPr lang="pl-PL" smtClean="0"/>
              <a:pPr/>
              <a:t>2021-10-17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D766E-7AD5-4956-8CC8-568EFF34486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C222-E525-4DD2-B355-E7C4E826489D}" type="datetimeFigureOut">
              <a:rPr lang="pl-PL" smtClean="0"/>
              <a:pPr/>
              <a:t>2021-10-17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D766E-7AD5-4956-8CC8-568EFF34486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C222-E525-4DD2-B355-E7C4E826489D}" type="datetimeFigureOut">
              <a:rPr lang="pl-PL" smtClean="0"/>
              <a:pPr/>
              <a:t>2021-10-17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D766E-7AD5-4956-8CC8-568EFF34486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C222-E525-4DD2-B355-E7C4E826489D}" type="datetimeFigureOut">
              <a:rPr lang="pl-PL" smtClean="0"/>
              <a:pPr/>
              <a:t>2021-10-17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D766E-7AD5-4956-8CC8-568EFF34486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C222-E525-4DD2-B355-E7C4E826489D}" type="datetimeFigureOut">
              <a:rPr lang="pl-PL" smtClean="0"/>
              <a:pPr/>
              <a:t>2021-10-17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D766E-7AD5-4956-8CC8-568EFF34486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C222-E525-4DD2-B355-E7C4E826489D}" type="datetimeFigureOut">
              <a:rPr lang="pl-PL" smtClean="0"/>
              <a:pPr/>
              <a:t>2021-10-17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D766E-7AD5-4956-8CC8-568EFF34486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C222-E525-4DD2-B355-E7C4E826489D}" type="datetimeFigureOut">
              <a:rPr lang="pl-PL" smtClean="0"/>
              <a:pPr/>
              <a:t>2021-10-17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D766E-7AD5-4956-8CC8-568EFF34486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C222-E525-4DD2-B355-E7C4E826489D}" type="datetimeFigureOut">
              <a:rPr lang="pl-PL" smtClean="0"/>
              <a:pPr/>
              <a:t>2021-10-17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D766E-7AD5-4956-8CC8-568EFF34486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2C222-E525-4DD2-B355-E7C4E826489D}" type="datetimeFigureOut">
              <a:rPr lang="pl-PL" smtClean="0"/>
              <a:pPr/>
              <a:t>2021-10-17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D766E-7AD5-4956-8CC8-568EFF34486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Mejdej\Downloads\Barka%20-%20Pi&#281;kny%20podk&#322;ad%20na%20fortepianie%20KAROKE%20-%20Jangok%20-%20Dla%20JP2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ekai.pl/search/Jan+Pawe%C5%82+II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2071702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B0F0"/>
                </a:solidFill>
              </a:rPr>
              <a:t>Prace konkursu plastycznego                   pod hasłem </a:t>
            </a:r>
            <a:br>
              <a:rPr lang="pl-PL" b="1" dirty="0" smtClean="0">
                <a:solidFill>
                  <a:srgbClr val="00B0F0"/>
                </a:solidFill>
              </a:rPr>
            </a:br>
            <a:r>
              <a:rPr lang="pl-PL" b="1" dirty="0" smtClean="0">
                <a:solidFill>
                  <a:srgbClr val="00B0F0"/>
                </a:solidFill>
              </a:rPr>
              <a:t>,,Maryja w oczach Św. </a:t>
            </a:r>
            <a:r>
              <a:rPr lang="pl-PL" b="1" dirty="0">
                <a:solidFill>
                  <a:srgbClr val="00B0F0"/>
                </a:solidFill>
              </a:rPr>
              <a:t>J</a:t>
            </a:r>
            <a:r>
              <a:rPr lang="pl-PL" b="1" dirty="0" smtClean="0">
                <a:solidFill>
                  <a:srgbClr val="00B0F0"/>
                </a:solidFill>
              </a:rPr>
              <a:t>ana Pawła II</a:t>
            </a:r>
            <a:endParaRPr lang="pl-PL" b="1" dirty="0">
              <a:solidFill>
                <a:srgbClr val="00B0F0"/>
              </a:solidFill>
            </a:endParaRPr>
          </a:p>
        </p:txBody>
      </p:sp>
      <p:pic>
        <p:nvPicPr>
          <p:cNvPr id="2051" name="Picture 3" descr="C:\Users\Mejdej\Desktop\15269957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786058"/>
            <a:ext cx="5943600" cy="3810000"/>
          </a:xfrm>
          <a:prstGeom prst="rect">
            <a:avLst/>
          </a:prstGeom>
          <a:noFill/>
        </p:spPr>
      </p:pic>
      <p:pic>
        <p:nvPicPr>
          <p:cNvPr id="8" name="Barka - Piękny podkład na fortepianie KAROKE - Jangok - Dla J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827987" y="5357826"/>
            <a:ext cx="887417" cy="887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ejdej\Desktop\konkurs plastyczny JPII\zd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845349" y="940553"/>
            <a:ext cx="6762797" cy="5072098"/>
          </a:xfrm>
          <a:prstGeom prst="rect">
            <a:avLst/>
          </a:prstGeom>
          <a:noFill/>
        </p:spPr>
      </p:pic>
      <p:pic>
        <p:nvPicPr>
          <p:cNvPr id="7171" name="Picture 3" descr="C:\Users\Mejdej\Desktop\konkurs plastyczny JPII\zd 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642918"/>
            <a:ext cx="428625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ejdej\Desktop\konkurs plastyczny JPII\zd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  <p:pic>
        <p:nvPicPr>
          <p:cNvPr id="8195" name="Picture 3" descr="C:\Users\Mejdej\Desktop\konkurs plastyczny JPII\zd 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642918"/>
            <a:ext cx="4393419" cy="5857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ejdej\Desktop\konkurs plastyczny JPII\zd 1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28625"/>
            <a:ext cx="4179888" cy="5572125"/>
          </a:xfrm>
          <a:prstGeom prst="rect">
            <a:avLst/>
          </a:prstGeom>
          <a:noFill/>
        </p:spPr>
      </p:pic>
      <p:pic>
        <p:nvPicPr>
          <p:cNvPr id="9219" name="Picture 3" descr="C:\Users\Mejdej\Desktop\konkurs plastyczny JPII\jp II - Kop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ejdej\Desktop\konkurs plastyczny JPII\zd 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-28"/>
            <a:ext cx="5143521" cy="68580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Mejdej\Desktop\konkurs plastyczny JPII\zd 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25913" cy="5500688"/>
          </a:xfrm>
          <a:prstGeom prst="rect">
            <a:avLst/>
          </a:prstGeom>
          <a:noFill/>
        </p:spPr>
      </p:pic>
      <p:pic>
        <p:nvPicPr>
          <p:cNvPr id="11267" name="Picture 3" descr="C:\Users\Mejdej\Desktop\konkurs plastyczny JPII\zd 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ejdej\Desktop\konkurs plastyczny JPII\zd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3" y="642938"/>
            <a:ext cx="4071937" cy="5429250"/>
          </a:xfrm>
          <a:prstGeom prst="rect">
            <a:avLst/>
          </a:prstGeom>
          <a:noFill/>
        </p:spPr>
      </p:pic>
      <p:pic>
        <p:nvPicPr>
          <p:cNvPr id="12291" name="Picture 3" descr="C:\Users\Mejdej\Desktop\konkurs plastyczny JPII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4290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ejdej\Desktop\konkurs plastyczny JPII\zd 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0"/>
            <a:ext cx="5143536" cy="6858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Mejdej\Desktop\konkurs plastyczny JPII\zd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95227"/>
            <a:ext cx="4964941" cy="6619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B050"/>
                </a:solidFill>
              </a:rPr>
              <a:t>Dziękujemy wszystkim uczestnikom konkursu</a:t>
            </a:r>
            <a:endParaRPr lang="pl-PL" b="1" dirty="0">
              <a:solidFill>
                <a:srgbClr val="00B050"/>
              </a:solidFill>
            </a:endParaRPr>
          </a:p>
        </p:txBody>
      </p:sp>
      <p:pic>
        <p:nvPicPr>
          <p:cNvPr id="17410" name="Picture 2" descr="C:\Users\Mejdej\Desktop\imag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689" y="2857496"/>
            <a:ext cx="8559045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jdej\Desktop\Dzien-Papieski-202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21449" y="137753"/>
            <a:ext cx="7565327" cy="6577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/>
          <a:lstStyle/>
          <a:p>
            <a:r>
              <a:rPr lang="pl-PL" b="1" dirty="0" smtClean="0">
                <a:solidFill>
                  <a:srgbClr val="0000FF"/>
                </a:solidFill>
              </a:rPr>
              <a:t>TOTUS TUUS – CAŁY TWÓJ</a:t>
            </a:r>
            <a:endParaRPr lang="pl-PL" b="1" dirty="0">
              <a:solidFill>
                <a:srgbClr val="0000FF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357298"/>
            <a:ext cx="8572560" cy="476886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3600" dirty="0" smtClean="0"/>
              <a:t>   Już </a:t>
            </a:r>
            <a:r>
              <a:rPr lang="pl-PL" sz="3600" dirty="0"/>
              <a:t>w pierwszym przemówieniu do wiernych, tuż po wyborze na papieża, Jan Paweł II </a:t>
            </a:r>
            <a:r>
              <a:rPr lang="pl-PL" sz="3600" dirty="0" smtClean="0"/>
              <a:t>wspomniał </a:t>
            </a:r>
            <a:r>
              <a:rPr lang="pl-PL" sz="3600" dirty="0"/>
              <a:t>Matkę Bożą wyznając m.in.: </a:t>
            </a:r>
            <a:r>
              <a:rPr lang="pl-PL" sz="3600" b="1" dirty="0"/>
              <a:t>“Bałem się przyjąć ten wybór, ale zrobiłem to w duchu posłuszeństwa Panu naszemu Jezusowi Chrystusowi i w całkowitym zaufaniu do Jego Matki, Najświętszej Maryi Panny”.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7158" y="3571876"/>
            <a:ext cx="8358246" cy="3000396"/>
          </a:xfrm>
        </p:spPr>
        <p:txBody>
          <a:bodyPr>
            <a:normAutofit fontScale="70000" lnSpcReduction="20000"/>
          </a:bodyPr>
          <a:lstStyle/>
          <a:p>
            <a:r>
              <a:rPr lang="pl-PL" dirty="0">
                <a:solidFill>
                  <a:schemeClr val="tx1"/>
                </a:solidFill>
              </a:rPr>
              <a:t>W karetce, która wiozła papieża po zamachu do szpitala, </a:t>
            </a:r>
            <a:r>
              <a:rPr lang="pl-PL" dirty="0">
                <a:solidFill>
                  <a:schemeClr val="tx1"/>
                </a:solidFill>
                <a:hlinkClick r:id="rId2"/>
              </a:rPr>
              <a:t>Jan Paweł II</a:t>
            </a:r>
            <a:r>
              <a:rPr lang="pl-PL" dirty="0">
                <a:solidFill>
                  <a:schemeClr val="tx1"/>
                </a:solidFill>
              </a:rPr>
              <a:t> był jeszcze przytomny. Modlił się półgłosem powierzając się opiece Matki Bożej i powtarzając słowa “Totus </a:t>
            </a:r>
            <a:r>
              <a:rPr lang="pl-PL" dirty="0" err="1">
                <a:solidFill>
                  <a:schemeClr val="tx1"/>
                </a:solidFill>
              </a:rPr>
              <a:t>Tuus</a:t>
            </a:r>
            <a:r>
              <a:rPr lang="pl-PL" dirty="0">
                <a:solidFill>
                  <a:schemeClr val="tx1"/>
                </a:solidFill>
              </a:rPr>
              <a:t>”.</a:t>
            </a:r>
          </a:p>
          <a:p>
            <a:r>
              <a:rPr lang="pl-PL" dirty="0">
                <a:solidFill>
                  <a:schemeClr val="tx1"/>
                </a:solidFill>
              </a:rPr>
              <a:t>Przestrzelony podczas zamachu w 1981 r. pas swojej sutanny Jan Paweł II podarował, jako wotum, sanktuarium na Jasnej Górze. Pas ze śladem po pocisku przechowywany jest w klasztornym Skarbcu. Natomiast kulę, która raniła papieża podczas zamachu Jan Paweł II przekazał sanktuarium w portugalskiej Fatimie. Umieszczono ją w koronie wieńczącej słynną figurę Matki Bożej.</a:t>
            </a:r>
          </a:p>
          <a:p>
            <a:endParaRPr lang="pl-PL" dirty="0"/>
          </a:p>
        </p:txBody>
      </p:sp>
      <p:pic>
        <p:nvPicPr>
          <p:cNvPr id="3074" name="Picture 2" descr="C:\Users\Mejdej\Desktop\Zbiory55-e14906940653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-24"/>
            <a:ext cx="3429024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4071966" cy="5572164"/>
          </a:xfrm>
        </p:spPr>
        <p:txBody>
          <a:bodyPr>
            <a:normAutofit fontScale="90000"/>
          </a:bodyPr>
          <a:lstStyle/>
          <a:p>
            <a:pPr algn="l"/>
            <a:r>
              <a:rPr lang="pl-PL" sz="3100" dirty="0"/>
              <a:t>Zawierzam macierzyńskiej </a:t>
            </a:r>
            <a:r>
              <a:rPr lang="pl-PL" sz="3100" dirty="0" smtClean="0"/>
              <a:t/>
            </a:r>
            <a:br>
              <a:rPr lang="pl-PL" sz="3100" dirty="0" smtClean="0"/>
            </a:br>
            <a:r>
              <a:rPr lang="pl-PL" sz="3100" dirty="0" smtClean="0"/>
              <a:t>opiece </a:t>
            </a:r>
            <a:r>
              <a:rPr lang="pl-PL" sz="3100" dirty="0"/>
              <a:t>Pani Jasnogórskiej, </a:t>
            </a:r>
            <a:r>
              <a:rPr lang="pl-PL" sz="3100" dirty="0" smtClean="0"/>
              <a:t/>
            </a:r>
            <a:br>
              <a:rPr lang="pl-PL" sz="3100" dirty="0" smtClean="0"/>
            </a:br>
            <a:r>
              <a:rPr lang="pl-PL" sz="3100" dirty="0" smtClean="0"/>
              <a:t>siebie, Kościół, wszystkich moich Rodaków, </a:t>
            </a:r>
            <a:br>
              <a:rPr lang="pl-PL" sz="3100" dirty="0" smtClean="0"/>
            </a:br>
            <a:r>
              <a:rPr lang="pl-PL" sz="3100" dirty="0" smtClean="0"/>
              <a:t>nie wyłączając nikogo. </a:t>
            </a:r>
            <a:br>
              <a:rPr lang="pl-PL" sz="3100" dirty="0" smtClean="0"/>
            </a:br>
            <a:r>
              <a:rPr lang="pl-PL" sz="3100" dirty="0" smtClean="0"/>
              <a:t>Zawierzam Jej każde polskie </a:t>
            </a:r>
            <a:r>
              <a:rPr lang="pl-PL" sz="3100" dirty="0"/>
              <a:t>serce, </a:t>
            </a:r>
            <a:r>
              <a:rPr lang="pl-PL" sz="3100" dirty="0" smtClean="0"/>
              <a:t/>
            </a:r>
            <a:br>
              <a:rPr lang="pl-PL" sz="3100" dirty="0" smtClean="0"/>
            </a:br>
            <a:r>
              <a:rPr lang="pl-PL" sz="3100" dirty="0" smtClean="0"/>
              <a:t>każdy </a:t>
            </a:r>
            <a:r>
              <a:rPr lang="pl-PL" sz="3100" dirty="0"/>
              <a:t>dom i każdą rodzinę. </a:t>
            </a:r>
            <a:r>
              <a:rPr lang="pl-PL" sz="3100" dirty="0" smtClean="0"/>
              <a:t/>
            </a:r>
            <a:br>
              <a:rPr lang="pl-PL" sz="3100" dirty="0" smtClean="0"/>
            </a:br>
            <a:r>
              <a:rPr lang="pl-PL" sz="3100" dirty="0" smtClean="0"/>
              <a:t>Wszyscy </a:t>
            </a:r>
            <a:r>
              <a:rPr lang="pl-PL" sz="3100" dirty="0"/>
              <a:t>jesteśmy Jej dziećmi. </a:t>
            </a:r>
            <a:r>
              <a:rPr lang="pl-PL" sz="3100" dirty="0" smtClean="0"/>
              <a:t/>
            </a:r>
            <a:br>
              <a:rPr lang="pl-PL" sz="3100" dirty="0" smtClean="0"/>
            </a:br>
            <a:r>
              <a:rPr lang="pl-PL" sz="3100" dirty="0" smtClean="0"/>
              <a:t>Niech </a:t>
            </a:r>
            <a:r>
              <a:rPr lang="pl-PL" sz="3100" dirty="0"/>
              <a:t>Maryja będzie przykładem </a:t>
            </a:r>
            <a:r>
              <a:rPr lang="pl-PL" sz="3100" dirty="0" smtClean="0"/>
              <a:t/>
            </a:r>
            <a:br>
              <a:rPr lang="pl-PL" sz="3100" dirty="0" smtClean="0"/>
            </a:br>
            <a:r>
              <a:rPr lang="pl-PL" sz="3100" dirty="0" smtClean="0"/>
              <a:t>i </a:t>
            </a:r>
            <a:r>
              <a:rPr lang="pl-PL" sz="3100" dirty="0"/>
              <a:t>przewodniczką w naszej codziennej i szarej </a:t>
            </a:r>
            <a:r>
              <a:rPr lang="pl-PL" sz="3100" dirty="0" smtClean="0"/>
              <a:t>pracy</a:t>
            </a:r>
            <a:r>
              <a:rPr lang="pl-PL" sz="3100" b="1" i="1" dirty="0"/>
              <a:t>.</a:t>
            </a:r>
            <a:endParaRPr lang="pl-PL" dirty="0"/>
          </a:p>
        </p:txBody>
      </p:sp>
      <p:pic>
        <p:nvPicPr>
          <p:cNvPr id="15363" name="Picture 3" descr="C:\Users\Mejdej\Desktop\DcPoVQUX4AAAzH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0702" y="172164"/>
            <a:ext cx="4517410" cy="6400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501122" cy="2500322"/>
          </a:xfrm>
        </p:spPr>
        <p:txBody>
          <a:bodyPr>
            <a:noAutofit/>
          </a:bodyPr>
          <a:lstStyle/>
          <a:p>
            <a:pPr algn="l"/>
            <a:r>
              <a:rPr lang="pl-PL" sz="3200" dirty="0"/>
              <a:t>Jan Paweł II – przy okazji pielgrzymek na Jasną Górę – darował Matce Bożej i pośrednio paulińskiemu zakonowi wota. Miały one symbolizować jego miłość i wdzięczność wobec Maryi.</a:t>
            </a:r>
          </a:p>
        </p:txBody>
      </p:sp>
      <p:pic>
        <p:nvPicPr>
          <p:cNvPr id="16386" name="Picture 2" descr="C:\Users\Mejdej\Desktop\924612_ra10s07_jan_pawel_82.jp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85918" y="2643182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4714907"/>
          </a:xfrm>
        </p:spPr>
        <p:txBody>
          <a:bodyPr>
            <a:normAutofit/>
          </a:bodyPr>
          <a:lstStyle/>
          <a:p>
            <a:pPr algn="r"/>
            <a:r>
              <a:rPr lang="pl-PL" sz="5400" dirty="0" smtClean="0"/>
              <a:t>Pierwszym </a:t>
            </a:r>
            <a:br>
              <a:rPr lang="pl-PL" sz="5400" dirty="0" smtClean="0"/>
            </a:br>
            <a:r>
              <a:rPr lang="pl-PL" sz="5400" dirty="0" smtClean="0"/>
              <a:t>darem </a:t>
            </a:r>
            <a:br>
              <a:rPr lang="pl-PL" sz="5400" dirty="0" smtClean="0"/>
            </a:br>
            <a:r>
              <a:rPr lang="pl-PL" sz="5400" dirty="0" smtClean="0"/>
              <a:t>była złota </a:t>
            </a:r>
            <a:br>
              <a:rPr lang="pl-PL" sz="5400" dirty="0" smtClean="0"/>
            </a:br>
            <a:r>
              <a:rPr lang="pl-PL" sz="5400" dirty="0" smtClean="0"/>
              <a:t>papieska róża</a:t>
            </a:r>
            <a:endParaRPr lang="pl-PL" sz="5400" dirty="0"/>
          </a:p>
        </p:txBody>
      </p:sp>
      <p:pic>
        <p:nvPicPr>
          <p:cNvPr id="4098" name="Picture 2" descr="C:\Users\Mejdej\Desktop\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4290"/>
            <a:ext cx="3648075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 fontScale="90000"/>
          </a:bodyPr>
          <a:lstStyle/>
          <a:p>
            <a:r>
              <a:rPr lang="pl-PL" sz="3600" dirty="0" smtClean="0"/>
              <a:t>ostatnim korony na Cudownym Obraz dla Maryi </a:t>
            </a:r>
            <a:br>
              <a:rPr lang="pl-PL" sz="3600" dirty="0" smtClean="0"/>
            </a:br>
            <a:r>
              <a:rPr lang="pl-PL" sz="3600" dirty="0" smtClean="0"/>
              <a:t>Dzieciątka, pobłogosławione dzień przed</a:t>
            </a:r>
            <a:br>
              <a:rPr lang="pl-PL" sz="3600" dirty="0" smtClean="0"/>
            </a:br>
            <a:r>
              <a:rPr lang="pl-PL" sz="3600" dirty="0" smtClean="0"/>
              <a:t>śmiercią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5122" name="Picture 2" descr="C:\Users\Mejdej\Desktop\D3JKOIJWsAUHQ0w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85918" y="2500306"/>
            <a:ext cx="5517135" cy="413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4357717"/>
          </a:xfrm>
        </p:spPr>
        <p:txBody>
          <a:bodyPr>
            <a:normAutofit/>
          </a:bodyPr>
          <a:lstStyle/>
          <a:p>
            <a:r>
              <a:rPr lang="pl-PL" dirty="0" smtClean="0"/>
              <a:t>                       </a:t>
            </a:r>
            <a:r>
              <a:rPr lang="pl-PL" sz="4800" dirty="0" smtClean="0"/>
              <a:t>Najbardziej </a:t>
            </a:r>
            <a:br>
              <a:rPr lang="pl-PL" sz="4800" dirty="0" smtClean="0"/>
            </a:br>
            <a:r>
              <a:rPr lang="pl-PL" sz="4800" dirty="0" smtClean="0"/>
              <a:t>                     wymownym jest</a:t>
            </a:r>
            <a:br>
              <a:rPr lang="pl-PL" sz="4800" dirty="0" smtClean="0"/>
            </a:br>
            <a:r>
              <a:rPr lang="pl-PL" sz="4800" dirty="0" smtClean="0"/>
              <a:t>                    przestrzelony pas </a:t>
            </a:r>
            <a:br>
              <a:rPr lang="pl-PL" sz="4800" dirty="0" smtClean="0"/>
            </a:br>
            <a:r>
              <a:rPr lang="pl-PL" sz="4800" dirty="0" smtClean="0"/>
              <a:t>                      sutanny z 1981r.</a:t>
            </a:r>
            <a:br>
              <a:rPr lang="pl-PL" sz="4800" dirty="0" smtClean="0"/>
            </a:br>
            <a:endParaRPr lang="pl-PL" sz="4800" dirty="0"/>
          </a:p>
        </p:txBody>
      </p:sp>
      <p:pic>
        <p:nvPicPr>
          <p:cNvPr id="6146" name="Picture 2" descr="C:\Users\Mejdej\Desktop\D3JKKWbXgAAem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3648075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119</Words>
  <Application>Microsoft Office PowerPoint</Application>
  <PresentationFormat>Pokaz na ekranie (4:3)</PresentationFormat>
  <Paragraphs>11</Paragraphs>
  <Slides>18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Prace konkursu plastycznego                   pod hasłem  ,,Maryja w oczach Św. Jana Pawła II</vt:lpstr>
      <vt:lpstr>Slajd 2</vt:lpstr>
      <vt:lpstr>TOTUS TUUS – CAŁY TWÓJ</vt:lpstr>
      <vt:lpstr>Slajd 4</vt:lpstr>
      <vt:lpstr>Zawierzam macierzyńskiej  opiece Pani Jasnogórskiej,  siebie, Kościół, wszystkich moich Rodaków,  nie wyłączając nikogo.  Zawierzam Jej każde polskie serce,  każdy dom i każdą rodzinę.  Wszyscy jesteśmy Jej dziećmi.  Niech Maryja będzie przykładem  i przewodniczką w naszej codziennej i szarej pracy.</vt:lpstr>
      <vt:lpstr>Jan Paweł II – przy okazji pielgrzymek na Jasną Górę – darował Matce Bożej i pośrednio paulińskiemu zakonowi wota. Miały one symbolizować jego miłość i wdzięczność wobec Maryi.</vt:lpstr>
      <vt:lpstr>Pierwszym  darem  była złota  papieska róża</vt:lpstr>
      <vt:lpstr>ostatnim korony na Cudownym Obraz dla Maryi  Dzieciątka, pobłogosławione dzień przed śmiercią.</vt:lpstr>
      <vt:lpstr>                       Najbardziej                       wymownym jest                     przestrzelony pas                        sutanny z 1981r. 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Dziękujemy wszystkim uczestnikom konkursu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Prace konkursu plastycznego  pod hasłem  ,,Maryja w oczach Św. Jana Pawła II</dc:title>
  <dc:creator>Mejdej</dc:creator>
  <cp:lastModifiedBy>Mejdej</cp:lastModifiedBy>
  <cp:revision>33</cp:revision>
  <dcterms:created xsi:type="dcterms:W3CDTF">2021-10-12T15:41:23Z</dcterms:created>
  <dcterms:modified xsi:type="dcterms:W3CDTF">2021-10-17T16:34:15Z</dcterms:modified>
</cp:coreProperties>
</file>